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310" r:id="rId2"/>
    <p:sldId id="257" r:id="rId3"/>
    <p:sldId id="258" r:id="rId4"/>
    <p:sldId id="260" r:id="rId5"/>
    <p:sldId id="299" r:id="rId6"/>
    <p:sldId id="300" r:id="rId7"/>
    <p:sldId id="311" r:id="rId8"/>
    <p:sldId id="312" r:id="rId9"/>
    <p:sldId id="313" r:id="rId10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66" y="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74536-9CF9-4863-9A3D-6F06F8A84B24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42745-5548-45B0-AB37-DB868CE750D4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90201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724796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9550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0741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44138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4381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89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47406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01434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374999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8964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86269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26B92-1C31-4EBA-8994-A696FBEA83B9}" type="datetimeFigureOut">
              <a:rPr lang="mk-MK" smtClean="0"/>
              <a:pPr/>
              <a:t>27.6.2020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64908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1862" y="1167214"/>
            <a:ext cx="7772400" cy="1981199"/>
          </a:xfrm>
        </p:spPr>
        <p:txBody>
          <a:bodyPr>
            <a:noAutofit/>
          </a:bodyPr>
          <a:lstStyle/>
          <a:p>
            <a:r>
              <a:rPr lang="mk-MK" sz="3200" b="1" dirty="0" smtClean="0"/>
              <a:t>ЕФЕКТИВНИ  СОСТАНОЦИ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990600"/>
          </a:xfrm>
        </p:spPr>
        <p:txBody>
          <a:bodyPr>
            <a:normAutofit/>
          </a:bodyPr>
          <a:lstStyle/>
          <a:p>
            <a:r>
              <a:rPr lang="mk-MK" b="1" dirty="0" smtClean="0"/>
              <a:t>Проф. д-р Гордана Тасевска</a:t>
            </a:r>
            <a:endParaRPr lang="mk-MK" b="1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82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95" y="5961348"/>
            <a:ext cx="8157155" cy="7011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715950"/>
            <a:ext cx="1182727" cy="3907875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547664" y="1906902"/>
            <a:ext cx="2667000" cy="76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Да се соопшти некоја одлука</a:t>
            </a:r>
            <a:endParaRPr kumimoji="0" lang="mk-MK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635896" y="804777"/>
            <a:ext cx="2819400" cy="76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Да се појаснат некои работи</a:t>
            </a:r>
            <a:endParaRPr kumimoji="0" lang="mk-MK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916034" y="2006428"/>
            <a:ext cx="3124200" cy="990600"/>
          </a:xfrm>
          <a:prstGeom prst="rect">
            <a:avLst/>
          </a:prstGeom>
        </p:spPr>
        <p:txBody>
          <a:bodyPr vert="horz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Да се добие некое размислување, предлог, идеја</a:t>
            </a:r>
            <a:endParaRPr kumimoji="0" lang="mk-MK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>
            <a:spLocks noGrp="1"/>
          </p:cNvSpPr>
          <p:nvPr/>
        </p:nvSpPr>
        <p:spPr>
          <a:xfrm>
            <a:off x="3162299" y="3162300"/>
            <a:ext cx="3429000" cy="76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2400" b="1" dirty="0" smtClean="0"/>
              <a:t>ЗОШТО состанок...?</a:t>
            </a:r>
            <a:endParaRPr lang="mk-MK" sz="2400" b="1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562099" y="4381500"/>
            <a:ext cx="2667000" cy="76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Да се решат некои конфликти</a:t>
            </a:r>
            <a:endParaRPr kumimoji="0" lang="mk-MK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144634" y="3706639"/>
            <a:ext cx="2667000" cy="76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Да се разменат</a:t>
            </a:r>
            <a:r>
              <a:rPr kumimoji="0" lang="mk-MK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мислења</a:t>
            </a:r>
            <a:endParaRPr kumimoji="0" lang="mk-MK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436772" y="4714987"/>
            <a:ext cx="3200400" cy="1143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Да се смали опасноста од носење на погрешна одлука</a:t>
            </a:r>
            <a:endParaRPr kumimoji="0" lang="mk-MK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11" grpId="0" build="p"/>
      <p:bldP spid="13" grpId="0" build="p"/>
      <p:bldP spid="14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733256"/>
            <a:ext cx="8157155" cy="7011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1772816"/>
            <a:ext cx="2456901" cy="24386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/>
        </p:nvSpPr>
        <p:spPr>
          <a:xfrm>
            <a:off x="842514" y="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3600" dirty="0" smtClean="0"/>
              <a:t>Елементи на состанокот</a:t>
            </a:r>
            <a:endParaRPr lang="mk-MK" sz="3600" dirty="0"/>
          </a:p>
        </p:txBody>
      </p:sp>
      <p:sp>
        <p:nvSpPr>
          <p:cNvPr id="9" name="Content Placeholder 2"/>
          <p:cNvSpPr>
            <a:spLocks noGrp="1"/>
          </p:cNvSpPr>
          <p:nvPr/>
        </p:nvSpPr>
        <p:spPr>
          <a:xfrm>
            <a:off x="611560" y="2348880"/>
            <a:ext cx="2971800" cy="9144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mk-MK" sz="2400" dirty="0" smtClean="0"/>
              <a:t>Подготовка</a:t>
            </a:r>
            <a:endParaRPr lang="mk-MK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811552" y="2207629"/>
            <a:ext cx="2971800" cy="9144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Тек и водење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699791" y="4569414"/>
            <a:ext cx="3459105" cy="9144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Заклучок</a:t>
            </a:r>
            <a:r>
              <a:rPr kumimoji="0" lang="mk-MK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mk-MK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и евалуација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92" y="6003977"/>
            <a:ext cx="8157155" cy="701101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4400" dirty="0" smtClean="0"/>
              <a:t>Тек </a:t>
            </a:r>
            <a:r>
              <a:rPr lang="mk-MK" sz="4400" dirty="0"/>
              <a:t>на </a:t>
            </a:r>
            <a:r>
              <a:rPr lang="mk-MK" sz="4400" dirty="0" smtClean="0"/>
              <a:t>состанокот</a:t>
            </a:r>
            <a:endParaRPr lang="mk-MK" sz="4400" dirty="0"/>
          </a:p>
        </p:txBody>
      </p:sp>
      <p:sp>
        <p:nvSpPr>
          <p:cNvPr id="15" name="Content Placeholder 2"/>
          <p:cNvSpPr>
            <a:spLocks noGrp="1"/>
          </p:cNvSpPr>
          <p:nvPr/>
        </p:nvSpPr>
        <p:spPr>
          <a:xfrm>
            <a:off x="1447800" y="1828800"/>
            <a:ext cx="2667000" cy="6858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1"/>
              </a:buClr>
              <a:buFont typeface="Courier New" pitchFamily="49" charset="0"/>
              <a:buChar char="o"/>
            </a:pPr>
            <a:r>
              <a:rPr lang="mk-MK" sz="2400" dirty="0" smtClean="0"/>
              <a:t>Вовед</a:t>
            </a:r>
            <a:endParaRPr lang="mk-MK" sz="2400" dirty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447800" y="3352800"/>
            <a:ext cx="2667000" cy="6858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lang="mk-MK" sz="2400" dirty="0" smtClean="0"/>
              <a:t>Јадро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1447800" y="4876800"/>
            <a:ext cx="2667000" cy="6858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Заклучок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20072" y="1828800"/>
            <a:ext cx="3429000" cy="99060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Објаснување</a:t>
            </a:r>
            <a:r>
              <a:rPr kumimoji="0" lang="mk-MK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точките од дневниот ред и причините поради кои тие се нашле на дневен ред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220072" y="3260777"/>
            <a:ext cx="3429000" cy="99060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Дискусија по точките од дневниот ред при што се следи логиката на</a:t>
            </a:r>
            <a:r>
              <a:rPr kumimoji="0" lang="mk-MK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содржината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206884" y="4614792"/>
            <a:ext cx="3429000" cy="99060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mk-M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Сумирање</a:t>
            </a:r>
            <a:r>
              <a:rPr kumimoji="0" lang="mk-MK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дискусиите и динесување на одлуки, предлози, решенија и општ заклучок</a:t>
            </a:r>
            <a:endParaRPr kumimoji="0" lang="mk-MK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57" y="5991188"/>
            <a:ext cx="8157155" cy="70110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b="1" dirty="0"/>
              <a:t>Лоши состаноци</a:t>
            </a:r>
            <a:r>
              <a:rPr lang="en-US" dirty="0">
                <a:solidFill>
                  <a:schemeClr val="accent1"/>
                </a:solidFill>
              </a:rPr>
              <a:t/>
            </a:r>
            <a:br>
              <a:rPr lang="en-US" dirty="0">
                <a:solidFill>
                  <a:schemeClr val="accent1"/>
                </a:solidFill>
              </a:rPr>
            </a:b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mk-MK" sz="3200" dirty="0"/>
              <a:t>Причини</a:t>
            </a:r>
            <a:endParaRPr lang="en-US" sz="3200" dirty="0"/>
          </a:p>
          <a:p>
            <a:endParaRPr lang="en-US" sz="3200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mk-MK" dirty="0">
                <a:latin typeface="Calibri" pitchFamily="34" charset="0"/>
              </a:rPr>
              <a:t>Агресивност</a:t>
            </a:r>
          </a:p>
          <a:p>
            <a:r>
              <a:rPr lang="mk-MK" dirty="0">
                <a:latin typeface="Calibri" pitchFamily="34" charset="0"/>
              </a:rPr>
              <a:t>Блокада</a:t>
            </a:r>
          </a:p>
          <a:p>
            <a:r>
              <a:rPr lang="mk-MK" dirty="0">
                <a:latin typeface="Calibri" pitchFamily="34" charset="0"/>
              </a:rPr>
              <a:t>Ривалство</a:t>
            </a:r>
          </a:p>
          <a:p>
            <a:r>
              <a:rPr lang="mk-MK" dirty="0">
                <a:latin typeface="Calibri" pitchFamily="34" charset="0"/>
              </a:rPr>
              <a:t>Барање лажни симпатии</a:t>
            </a:r>
          </a:p>
          <a:p>
            <a:r>
              <a:rPr lang="mk-MK" dirty="0">
                <a:latin typeface="Calibri" pitchFamily="34" charset="0"/>
              </a:rPr>
              <a:t>Нагласување на сопствени особини</a:t>
            </a:r>
          </a:p>
          <a:p>
            <a:r>
              <a:rPr lang="mk-MK" dirty="0">
                <a:latin typeface="Calibri" pitchFamily="34" charset="0"/>
              </a:rPr>
              <a:t>Барање признанија</a:t>
            </a:r>
          </a:p>
          <a:p>
            <a:r>
              <a:rPr lang="mk-MK" dirty="0">
                <a:latin typeface="Calibri" pitchFamily="34" charset="0"/>
              </a:rPr>
              <a:t>Бегање од дневен ред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mk-MK" sz="3200" dirty="0"/>
              <a:t>Сигнали</a:t>
            </a:r>
            <a:endParaRPr lang="en-US" sz="3200" dirty="0"/>
          </a:p>
          <a:p>
            <a:endParaRPr lang="en-US" sz="320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>
          <a:xfrm>
            <a:off x="4629150" y="2132856"/>
            <a:ext cx="3887391" cy="4056807"/>
          </a:xfrm>
        </p:spPr>
        <p:txBody>
          <a:bodyPr>
            <a:normAutofit fontScale="85000" lnSpcReduction="20000"/>
          </a:bodyPr>
          <a:lstStyle/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Поделба меѓу учесниците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Договарање со соседот со мимики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Редовно каснење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Ѕвонење на телефон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Барање по ташни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Дофрлање на молив, пенкало...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Коментирање за секоја точка иако нема што да се каже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Прозевање, правење гримаси, воздишки...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На секој начин се гледа да се покаже водичот како неспособен</a:t>
            </a:r>
          </a:p>
          <a:p>
            <a:pPr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r>
              <a:rPr lang="mk-MK" sz="2400" dirty="0"/>
              <a:t>Се упаѓа во речениците на останатите учесници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157192"/>
            <a:ext cx="8157155" cy="701101"/>
          </a:xfrm>
          <a:prstGeom prst="rect">
            <a:avLst/>
          </a:prstGeom>
        </p:spPr>
      </p:pic>
      <p:sp>
        <p:nvSpPr>
          <p:cNvPr id="8" name="Content Placeholder 4"/>
          <p:cNvSpPr>
            <a:spLocks noGrp="1"/>
          </p:cNvSpPr>
          <p:nvPr/>
        </p:nvSpPr>
        <p:spPr>
          <a:xfrm>
            <a:off x="647700" y="1066800"/>
            <a:ext cx="37338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000" b="1" dirty="0" smtClean="0"/>
              <a:t>Само седи и не учествува во дискусиите на </a:t>
            </a:r>
            <a:r>
              <a:rPr lang="mk-MK" sz="2000" b="1" dirty="0" smtClean="0"/>
              <a:t>групата</a:t>
            </a:r>
          </a:p>
          <a:p>
            <a:pPr algn="r"/>
            <a:endParaRPr lang="mk-MK" dirty="0"/>
          </a:p>
          <a:p>
            <a:pPr algn="r"/>
            <a:endParaRPr lang="mk-MK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му дадеме голема улога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го поставиме како субфасилитатор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го прашуваме често дали му треба дообјаснување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му поставуваме прашања кои сметаме дека ги знае</a:t>
            </a:r>
            <a:endParaRPr lang="mk-MK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951" y="260648"/>
            <a:ext cx="2438854" cy="3794897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118805" y="3645024"/>
            <a:ext cx="26670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b="1" dirty="0" smtClean="0"/>
              <a:t>Мумија</a:t>
            </a:r>
            <a:endParaRPr lang="mk-MK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157192"/>
            <a:ext cx="8157155" cy="70110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118805" y="3645024"/>
            <a:ext cx="26670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b="1" dirty="0"/>
              <a:t>Спринтер</a:t>
            </a:r>
          </a:p>
        </p:txBody>
      </p:sp>
      <p:sp>
        <p:nvSpPr>
          <p:cNvPr id="7" name="Content Placeholder 2"/>
          <p:cNvSpPr>
            <a:spLocks noGrp="1"/>
          </p:cNvSpPr>
          <p:nvPr/>
        </p:nvSpPr>
        <p:spPr>
          <a:xfrm>
            <a:off x="876300" y="976731"/>
            <a:ext cx="396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000" b="1" dirty="0" smtClean="0"/>
              <a:t>Често коментира и сака да </a:t>
            </a:r>
            <a:r>
              <a:rPr lang="mk-MK" sz="2000" b="1" dirty="0" smtClean="0"/>
              <a:t>доминира</a:t>
            </a:r>
          </a:p>
          <a:p>
            <a:pPr algn="r"/>
            <a:endParaRPr lang="mk-MK" dirty="0"/>
          </a:p>
          <a:p>
            <a:pPr algn="r"/>
            <a:endParaRPr lang="mk-MK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поставуваме прашања на другире учесници со нивно именување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употребуваме невербални пораки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НЕ му се дава лидерска улога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 smtClean="0"/>
              <a:t>Да се воведат некои правила со кои нема да им се даде можност многу да зборуваат</a:t>
            </a:r>
            <a:endParaRPr lang="mk-MK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336" y="570527"/>
            <a:ext cx="2153009" cy="307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75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157192"/>
            <a:ext cx="8157155" cy="701101"/>
          </a:xfrm>
          <a:prstGeom prst="rect">
            <a:avLst/>
          </a:prstGeom>
        </p:spPr>
      </p:pic>
      <p:sp>
        <p:nvSpPr>
          <p:cNvPr id="8" name="Content Placeholder 4"/>
          <p:cNvSpPr>
            <a:spLocks noGrp="1"/>
          </p:cNvSpPr>
          <p:nvPr/>
        </p:nvSpPr>
        <p:spPr>
          <a:xfrm>
            <a:off x="643193" y="585192"/>
            <a:ext cx="37338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000" b="1" dirty="0"/>
              <a:t>Шета од мисла во мисла и секогаш употребува долги примери за </a:t>
            </a:r>
            <a:r>
              <a:rPr lang="mk-MK" sz="2000" b="1" dirty="0" smtClean="0"/>
              <a:t>објаснување</a:t>
            </a:r>
          </a:p>
          <a:p>
            <a:pPr algn="r"/>
            <a:endParaRPr lang="mk-MK" b="1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mk-MK" b="1" dirty="0"/>
              <a:t>„</a:t>
            </a:r>
            <a:r>
              <a:rPr lang="mk-MK" i="1" dirty="0"/>
              <a:t>Јас верувам дека ти ќе ја употребиш пократката верзија на твојот одговор.“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/>
              <a:t>Да најдеме соодветен начин за да му го одземеме зборот и да го вратиме назад на темата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/>
              <a:t>Да НЕ му даваме лидерска улога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/>
              <a:t>Да му се најде некој ангажман за да не може да зборува</a:t>
            </a:r>
            <a:endParaRPr lang="mk-MK" dirty="0"/>
          </a:p>
        </p:txBody>
      </p:sp>
      <p:sp>
        <p:nvSpPr>
          <p:cNvPr id="10" name="Title 1"/>
          <p:cNvSpPr>
            <a:spLocks noGrp="1"/>
          </p:cNvSpPr>
          <p:nvPr/>
        </p:nvSpPr>
        <p:spPr>
          <a:xfrm>
            <a:off x="6118805" y="3645024"/>
            <a:ext cx="26670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b="1" dirty="0"/>
              <a:t>Шетач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805" y="331735"/>
            <a:ext cx="2323720" cy="331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96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157192"/>
            <a:ext cx="8157155" cy="701101"/>
          </a:xfrm>
          <a:prstGeom prst="rect">
            <a:avLst/>
          </a:prstGeom>
        </p:spPr>
      </p:pic>
      <p:sp>
        <p:nvSpPr>
          <p:cNvPr id="8" name="Content Placeholder 4"/>
          <p:cNvSpPr>
            <a:spLocks noGrp="1"/>
          </p:cNvSpPr>
          <p:nvPr/>
        </p:nvSpPr>
        <p:spPr>
          <a:xfrm>
            <a:off x="647700" y="1066800"/>
            <a:ext cx="37338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000" b="1" dirty="0"/>
              <a:t>Секогаш употребува мала позиција за да ги негира другите </a:t>
            </a:r>
            <a:r>
              <a:rPr lang="mk-MK" sz="2000" b="1" dirty="0" smtClean="0"/>
              <a:t>алтернативи</a:t>
            </a:r>
          </a:p>
          <a:p>
            <a:pPr algn="r"/>
            <a:endParaRPr lang="mk-MK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/>
              <a:t>Бомбардирајте го со факти или дадете им значење на фактите на останатите учесници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/>
              <a:t>Употребувајте поддршка од групата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mk-MK" dirty="0"/>
              <a:t>Дајте му на фармерот алтернатива како да е негова</a:t>
            </a:r>
            <a:endParaRPr lang="mk-MK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124" y="327831"/>
            <a:ext cx="3320876" cy="332554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732240" y="4337846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k-MK" b="1" dirty="0"/>
              <a:t>Фармер</a:t>
            </a:r>
          </a:p>
        </p:txBody>
      </p:sp>
    </p:spTree>
    <p:extLst>
      <p:ext uri="{BB962C8B-B14F-4D97-AF65-F5344CB8AC3E}">
        <p14:creationId xmlns:p14="http://schemas.microsoft.com/office/powerpoint/2010/main" val="3046445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1316</TotalTime>
  <Words>362</Words>
  <Application>Microsoft Office PowerPoint</Application>
  <PresentationFormat>On-screen Show (4:3)</PresentationFormat>
  <Paragraphs>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Verdana</vt:lpstr>
      <vt:lpstr>Wingdings</vt:lpstr>
      <vt:lpstr>Office Theme</vt:lpstr>
      <vt:lpstr>ЕФЕКТИВНИ  СОСТАНОЦИ</vt:lpstr>
      <vt:lpstr>PowerPoint Presentation</vt:lpstr>
      <vt:lpstr>PowerPoint Presentation</vt:lpstr>
      <vt:lpstr>Тек на состанокот</vt:lpstr>
      <vt:lpstr>Лоши состаноци </vt:lpstr>
      <vt:lpstr>PowerPoint Presentation</vt:lpstr>
      <vt:lpstr>PowerPoint Presentation</vt:lpstr>
      <vt:lpstr>PowerPoint Presentation</vt:lpstr>
      <vt:lpstr>PowerPoint Presentation</vt:lpstr>
    </vt:vector>
  </TitlesOfParts>
  <Company>MT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КOНФЛИКТИ</dc:title>
  <dc:creator>MT</dc:creator>
  <cp:lastModifiedBy>user</cp:lastModifiedBy>
  <cp:revision>68</cp:revision>
  <dcterms:created xsi:type="dcterms:W3CDTF">2009-11-16T22:29:13Z</dcterms:created>
  <dcterms:modified xsi:type="dcterms:W3CDTF">2020-06-27T20:30:57Z</dcterms:modified>
</cp:coreProperties>
</file>